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69" autoAdjust="0"/>
    <p:restoredTop sz="94660"/>
  </p:normalViewPr>
  <p:slideViewPr>
    <p:cSldViewPr snapToGrid="0">
      <p:cViewPr varScale="1">
        <p:scale>
          <a:sx n="74" d="100"/>
          <a:sy n="74" d="100"/>
        </p:scale>
        <p:origin x="726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AA461CE-FAC5-BA9E-55CC-E4737ECBE8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68946" y="128789"/>
            <a:ext cx="9372042" cy="3757411"/>
          </a:xfrm>
        </p:spPr>
        <p:txBody>
          <a:bodyPr>
            <a:normAutofit fontScale="90000"/>
          </a:bodyPr>
          <a:lstStyle/>
          <a:p>
            <a:br>
              <a:rPr lang="es-MX" dirty="0"/>
            </a:br>
            <a:br>
              <a:rPr lang="es-MX" dirty="0"/>
            </a:br>
            <a:br>
              <a:rPr lang="es-MX" dirty="0"/>
            </a:br>
            <a:r>
              <a:rPr lang="es-MX" dirty="0"/>
              <a:t>  </a:t>
            </a:r>
            <a:r>
              <a:rPr lang="es-MX" sz="4400" b="1" dirty="0"/>
              <a:t>Información IVE</a:t>
            </a:r>
            <a:br>
              <a:rPr lang="es-MX" sz="4400" b="1" dirty="0"/>
            </a:br>
            <a:r>
              <a:rPr lang="es-MX" sz="4400" b="1" dirty="0"/>
              <a:t> (</a:t>
            </a:r>
            <a:r>
              <a:rPr lang="es-MX" sz="3600" b="1" dirty="0"/>
              <a:t>INTERRUPCION VOLUNTARIA DE EMBARAZO )  </a:t>
            </a:r>
            <a:br>
              <a:rPr lang="es-MX" sz="3100" dirty="0"/>
            </a:br>
            <a:br>
              <a:rPr lang="es-MX" sz="3100" dirty="0"/>
            </a:br>
            <a:r>
              <a:rPr lang="es-MX" sz="4000" b="1" dirty="0"/>
              <a:t>CABA Y GBA  0800-555-1211</a:t>
            </a:r>
            <a:br>
              <a:rPr lang="es-MX" sz="3100" dirty="0"/>
            </a:br>
            <a:endParaRPr lang="es-AR" sz="3100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BFBF5E7-7CB8-BFA3-36C5-AAF786A8E5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9015726" cy="1371599"/>
          </a:xfrm>
        </p:spPr>
        <p:txBody>
          <a:bodyPr>
            <a:normAutofit fontScale="85000" lnSpcReduction="20000"/>
          </a:bodyPr>
          <a:lstStyle/>
          <a:p>
            <a:r>
              <a:rPr lang="es-MX" sz="5200" b="1" dirty="0"/>
              <a:t>INTERIOR DEL PAIS </a:t>
            </a:r>
            <a:br>
              <a:rPr lang="es-MX" sz="2400" dirty="0"/>
            </a:br>
            <a:r>
              <a:rPr lang="es-MX" sz="2400" dirty="0"/>
              <a:t>interior@unionpersonal.com.ar </a:t>
            </a:r>
            <a:br>
              <a:rPr lang="es-MX" sz="2400" dirty="0"/>
            </a:b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642914777"/>
      </p:ext>
    </p:extLst>
  </p:cSld>
  <p:clrMapOvr>
    <a:masterClrMapping/>
  </p:clrMapOvr>
</p:sld>
</file>

<file path=ppt/theme/theme1.xml><?xml version="1.0" encoding="utf-8"?>
<a:theme xmlns:a="http://schemas.openxmlformats.org/drawingml/2006/main" name="Gota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{C34EAD3A-9A15-4FE4-8261-D8C5CDD981E0}tf04033925</Template>
  <TotalTime>8</TotalTime>
  <Words>33</Words>
  <Application>Microsoft Office PowerPoint</Application>
  <PresentationFormat>Panorámica</PresentationFormat>
  <Paragraphs>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Tw Cen MT</vt:lpstr>
      <vt:lpstr>Gota</vt:lpstr>
      <vt:lpstr>     Información IVE  (INTERRUPCION VOLUNTARIA DE EMBARAZO )    CABA Y GBA  0800-555-1211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Guillermo Ondetti</dc:creator>
  <cp:lastModifiedBy>Guillermo Ondetti</cp:lastModifiedBy>
  <cp:revision>2</cp:revision>
  <dcterms:created xsi:type="dcterms:W3CDTF">2025-10-06T12:15:06Z</dcterms:created>
  <dcterms:modified xsi:type="dcterms:W3CDTF">2025-10-06T12:23:57Z</dcterms:modified>
</cp:coreProperties>
</file>